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504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01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29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84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82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99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82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940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050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29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774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118C9-E88F-4A00-985F-6DC0B4A860C4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AE4C4-CDA7-42EB-B418-2701D2AC5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12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4642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779740"/>
            <a:ext cx="12192000" cy="7825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0593858" y="6779740"/>
            <a:ext cx="1598141" cy="7826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419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Ecrã Panorâmico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Qualidade em serviços de informação:  Ações de conscientização e capacitação na Biblioteca Ângela Vaz Leão  </dc:title>
  <dc:creator>Clayton Castilho de Almeida</dc:creator>
  <cp:lastModifiedBy>Gustavo Henrique Gondim</cp:lastModifiedBy>
  <cp:revision>2</cp:revision>
  <dcterms:created xsi:type="dcterms:W3CDTF">2015-07-09T14:00:44Z</dcterms:created>
  <dcterms:modified xsi:type="dcterms:W3CDTF">2015-10-07T15:01:06Z</dcterms:modified>
</cp:coreProperties>
</file>