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9" r:id="rId2"/>
  </p:sldMasterIdLst>
  <p:notesMasterIdLst>
    <p:notesMasterId r:id="rId10"/>
  </p:notesMasterIdLst>
  <p:sldIdLst>
    <p:sldId id="257" r:id="rId3"/>
    <p:sldId id="265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12"/>
    <a:srgbClr val="00CBB8"/>
    <a:srgbClr val="74F060"/>
    <a:srgbClr val="68D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21B78-D6AB-4CD2-ABB9-9E9215738A78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E6A3A-2212-47F0-A0F5-BE1076FE38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07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56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8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75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51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1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63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1">
          <a:gsLst>
            <a:gs pos="77000">
              <a:srgbClr val="002060"/>
            </a:gs>
            <a:gs pos="0">
              <a:srgbClr val="002060"/>
            </a:gs>
            <a:gs pos="0">
              <a:srgbClr val="020C1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848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grpSp>
        <p:nvGrpSpPr>
          <p:cNvPr id="10" name="Agrupar 9"/>
          <p:cNvGrpSpPr/>
          <p:nvPr userDrawn="1"/>
        </p:nvGrpSpPr>
        <p:grpSpPr>
          <a:xfrm>
            <a:off x="0" y="-3891797"/>
            <a:ext cx="12192000" cy="15098793"/>
            <a:chOff x="0" y="-3891797"/>
            <a:chExt cx="12192000" cy="15098793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891797"/>
              <a:ext cx="12192000" cy="1509879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51" y="232937"/>
              <a:ext cx="3286075" cy="1194936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871" y="5946378"/>
              <a:ext cx="1345771" cy="860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30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4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4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5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36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89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2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72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6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268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5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5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496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410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79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210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13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366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70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0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393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54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gradFill rotWithShape="1">
          <a:gsLst>
            <a:gs pos="10000">
              <a:schemeClr val="accent1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6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7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5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0FDB86-ED73-4037-8F02-8F9A40F6787B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9BCC43-F271-4084-839B-CD8A4BA91720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1797"/>
            <a:ext cx="12192000" cy="150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921" r:id="rId2"/>
    <p:sldLayoutId id="2147483908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3727-5EB4-432D-9751-83C61812E4DC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D243-5143-4CC6-81E7-C70C2F074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2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TITULO DO PROJETO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Nome do apresentador</a:t>
            </a:r>
          </a:p>
          <a:p>
            <a:r>
              <a:rPr lang="pt-BR" dirty="0" smtClean="0"/>
              <a:t>E-mail do apresentador</a:t>
            </a:r>
          </a:p>
          <a:p>
            <a:r>
              <a:rPr lang="pt-BR" dirty="0" smtClean="0"/>
              <a:t>Nome do professor responsável/orientador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objetivo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metodologia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8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resultados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agradecimentos</a:t>
            </a:r>
            <a:endParaRPr lang="pt-BR" sz="3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2" y="5895931"/>
            <a:ext cx="1107010" cy="9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Personalizada 5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26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 3</vt:lpstr>
      <vt:lpstr>Fatia</vt:lpstr>
      <vt:lpstr>Personalizar design</vt:lpstr>
      <vt:lpstr>TITULO DO PROJETO</vt:lpstr>
      <vt:lpstr>INTRODUÇÃO</vt:lpstr>
      <vt:lpstr>objetivo</vt:lpstr>
      <vt:lpstr>metodologia</vt:lpstr>
      <vt:lpstr>resultados</vt:lpstr>
      <vt:lpstr>conclusão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DO PROJETO</dc:title>
  <dc:creator>Ivani Pose Martins</dc:creator>
  <cp:lastModifiedBy>ivani.martins</cp:lastModifiedBy>
  <cp:revision>11</cp:revision>
  <dcterms:created xsi:type="dcterms:W3CDTF">2022-10-27T13:17:13Z</dcterms:created>
  <dcterms:modified xsi:type="dcterms:W3CDTF">2025-08-13T13:16:01Z</dcterms:modified>
</cp:coreProperties>
</file>