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67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115" d="100"/>
          <a:sy n="115" d="100"/>
        </p:scale>
        <p:origin x="14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9" d="100"/>
          <a:sy n="59" d="100"/>
        </p:scale>
        <p:origin x="30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010A63A4-3572-4B27-B383-84D7D9E3D83F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E10D0F4D-A9BC-4899-8372-3ED277D83E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90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FE58EE69-A876-4E74-86C2-628494CDF3AA}" type="datetimeFigureOut">
              <a:pPr/>
              <a:t>16/10/2019</a:t>
            </a:fld>
            <a:endParaRPr lang="pt-BR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FE16532C-7DFC-4EC2-AFA5-3731AA0E8AFA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22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87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552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285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865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668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231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3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27384"/>
            <a:ext cx="9217024" cy="1948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2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10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404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7886700" cy="1325563"/>
          </a:xfrm>
        </p:spPr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97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0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32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/>
              <a:pPr/>
              <a:t>16/10/2019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852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06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6110-662F-4723-A932-455E2F825D5C}" type="datetimeFigureOut">
              <a:rPr lang="pt-BR" smtClean="0"/>
              <a:t>16/10/2019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E664-8BDF-4FCD-A874-1711980B61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295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2080615"/>
            <a:ext cx="7886700" cy="4096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16/10/2019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9" y="-24800"/>
            <a:ext cx="9163813" cy="194163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800"/>
            <a:ext cx="9144000" cy="193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0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+mn-lt"/>
              </a:rPr>
              <a:t>TITULO DO PROJETO</a:t>
            </a:r>
            <a:endParaRPr lang="pt-BR" b="1" dirty="0">
              <a:latin typeface="+mn-lt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N</a:t>
            </a:r>
            <a:r>
              <a:rPr lang="pt-BR" dirty="0" smtClean="0"/>
              <a:t>ome do apresentador</a:t>
            </a:r>
          </a:p>
          <a:p>
            <a:r>
              <a:rPr lang="pt-BR" dirty="0" smtClean="0"/>
              <a:t>E-mail do apresentador</a:t>
            </a:r>
          </a:p>
          <a:p>
            <a:r>
              <a:rPr lang="pt-BR" dirty="0" smtClean="0"/>
              <a:t>Nome do professor responsável/orientador</a:t>
            </a:r>
            <a:endParaRPr lang="pt-BR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144" y="5661248"/>
            <a:ext cx="1217712" cy="861532"/>
          </a:xfrm>
          <a:prstGeom prst="rect">
            <a:avLst/>
          </a:prstGeom>
        </p:spPr>
      </p:pic>
      <p:pic>
        <p:nvPicPr>
          <p:cNvPr id="1026" name="Picture 2" descr="CNPQ CORRET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943" y="5949280"/>
            <a:ext cx="1209675" cy="52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INTRODUÇÃO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Objetivo geral</a:t>
            </a:r>
          </a:p>
          <a:p>
            <a:pPr lvl="1"/>
            <a:r>
              <a:rPr lang="pt-BR" dirty="0" smtClean="0"/>
              <a:t>Digite aqui o objetivo geral</a:t>
            </a:r>
          </a:p>
          <a:p>
            <a:pPr lvl="1"/>
            <a:endParaRPr lang="pt-BR" dirty="0"/>
          </a:p>
          <a:p>
            <a:r>
              <a:rPr lang="pt-BR" dirty="0" smtClean="0"/>
              <a:t>Objetivo(s) específico(s)</a:t>
            </a:r>
            <a:endParaRPr lang="pt-BR" dirty="0"/>
          </a:p>
          <a:p>
            <a:pPr lvl="1"/>
            <a:r>
              <a:rPr lang="pt-BR" dirty="0"/>
              <a:t>Digite aqui </a:t>
            </a:r>
            <a:r>
              <a:rPr lang="pt-BR" dirty="0" smtClean="0"/>
              <a:t>o(s) objetivo(s) específico(s)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8153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METODOLOGIA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METODOLOGIA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6531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RESULTADOS e DISCUSSÃO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seus RESULTADOS E DISCUSSÃO para trabalhos com resultados parciais/totais ou seu RESULTADO ESPERADO para projetos sem 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6449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CONCLUSÃO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Este item constará na apresentação dos trabalhos com resultados parciais/totais. Para projetos sem resultados excluir este slide. Caso queira, poderá ser inserido, neste slide, algumas CONSIDERAÇÕES FINAIS.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1072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AGRADECIMENTOS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Insira os AGRADECIMENTOS à(s) fonte(s) de financiamento.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007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0A693BC-AB3B-4074-80B9-9E3D6EC688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117</Words>
  <Application>Microsoft Office PowerPoint</Application>
  <PresentationFormat>Apresentação na tela (4:3)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TITULO DO PROJETO</vt:lpstr>
      <vt:lpstr>INTRODUÇÃO</vt:lpstr>
      <vt:lpstr>OBJETIVOS</vt:lpstr>
      <vt:lpstr>METODOLOGIA</vt:lpstr>
      <vt:lpstr>RESULTADOS e DISCUSSÃO</vt:lpstr>
      <vt:lpstr>CONCLUSÃO</vt:lpstr>
      <vt:lpstr>AGRADECIMENTOS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2014-08-14T12:08:59Z</dcterms:created>
  <dcterms:modified xsi:type="dcterms:W3CDTF">2019-10-16T12:00:05Z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TC101659569990</vt:lpwstr>
  </property>
</Properties>
</file>