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015" autoAdjust="0"/>
    <p:restoredTop sz="94660"/>
  </p:normalViewPr>
  <p:slideViewPr>
    <p:cSldViewPr snapToGrid="0">
      <p:cViewPr varScale="1">
        <p:scale>
          <a:sx n="12" d="100"/>
          <a:sy n="12" d="100"/>
        </p:scale>
        <p:origin x="234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E8672-96E3-40CD-B691-5158196A3428}" type="datetimeFigureOut">
              <a:rPr lang="pt-BR" smtClean="0"/>
              <a:t>16/10/2019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2726-D67B-46C7-9026-6E44B74375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89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6593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32399288" cy="68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4111" y="8033661"/>
            <a:ext cx="28150457" cy="480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TÍTULO</a:t>
            </a:r>
          </a:p>
          <a:p>
            <a:pPr algn="ctr"/>
            <a:r>
              <a:rPr lang="pt-BR" b="1" dirty="0" smtClean="0"/>
              <a:t>Nome do Autor1 (E-mail); Nome do Autor2; Nome do Autor3; Nome do Autor4; Nome do Autor5; Nome do Autor6 </a:t>
            </a:r>
            <a:r>
              <a:rPr lang="pt-BR" b="1" dirty="0" smtClean="0">
                <a:solidFill>
                  <a:srgbClr val="FF0000"/>
                </a:solidFill>
              </a:rPr>
              <a:t>(NÃO ESQUEÇA DE GRIFAR O NOME DO APRESENTADOR). </a:t>
            </a:r>
            <a:r>
              <a:rPr lang="pt-BR" b="1" dirty="0" smtClean="0"/>
              <a:t>A disposição do texto poderá ser alterada desde que todos os itens sejam contemplados.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94110" y="13517057"/>
            <a:ext cx="28150457" cy="29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INTRODUÇÃO</a:t>
            </a:r>
          </a:p>
          <a:p>
            <a:endParaRPr lang="pt-BR" dirty="0"/>
          </a:p>
          <a:p>
            <a:r>
              <a:rPr lang="pt-BR" dirty="0" smtClean="0"/>
              <a:t>Inserir o texto da introdução.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894110" y="16875847"/>
            <a:ext cx="28150456" cy="29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OBJETIVOS</a:t>
            </a:r>
          </a:p>
          <a:p>
            <a:endParaRPr lang="pt-BR" dirty="0"/>
          </a:p>
          <a:p>
            <a:r>
              <a:rPr lang="pt-BR" dirty="0" smtClean="0"/>
              <a:t>Inserir o objetivo geral e os objetivos específicos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94111" y="21934288"/>
            <a:ext cx="28150456" cy="291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METODOLOGIA</a:t>
            </a:r>
          </a:p>
          <a:p>
            <a:endParaRPr lang="pt-BR" dirty="0"/>
          </a:p>
          <a:p>
            <a:r>
              <a:rPr lang="pt-BR" dirty="0" smtClean="0"/>
              <a:t>Inserir o texto referente a metodologia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94111" y="27481850"/>
            <a:ext cx="28150456" cy="386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RESULTADOS  E DISCUSSÃO ou RESULTADOS ESPERADOS</a:t>
            </a:r>
          </a:p>
          <a:p>
            <a:endParaRPr lang="pt-BR" dirty="0"/>
          </a:p>
          <a:p>
            <a:r>
              <a:rPr lang="pt-BR" dirty="0" smtClean="0"/>
              <a:t>Para trabalhos com resultados, parciais ou totais, inserir o título RESULTADOS. Para trabalhos na modalidade projetos, inserir o título RESULTADOS ESPERADOS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894111" y="32702838"/>
            <a:ext cx="28150456" cy="3861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CONCLUSÃO</a:t>
            </a:r>
          </a:p>
          <a:p>
            <a:endParaRPr lang="pt-BR" dirty="0"/>
          </a:p>
          <a:p>
            <a:r>
              <a:rPr lang="pt-BR" dirty="0" smtClean="0"/>
              <a:t>A conclusão deverá ser inserida no pôster somente para trabalhos com resultados parciais/totais. Para pesquisa sem resultados, esse item deverá ser retirado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234057" y="39580456"/>
            <a:ext cx="18810509" cy="197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Agradecimentos à </a:t>
            </a:r>
            <a:r>
              <a:rPr lang="pt-BR" dirty="0" smtClean="0">
                <a:solidFill>
                  <a:srgbClr val="FF0000"/>
                </a:solidFill>
              </a:rPr>
              <a:t>FAPEMIG</a:t>
            </a:r>
            <a:r>
              <a:rPr lang="pt-BR" dirty="0" smtClean="0"/>
              <a:t> ou ao </a:t>
            </a:r>
            <a:r>
              <a:rPr lang="pt-BR" dirty="0" smtClean="0">
                <a:solidFill>
                  <a:srgbClr val="FF0000"/>
                </a:solidFill>
              </a:rPr>
              <a:t>CNPq</a:t>
            </a:r>
            <a:r>
              <a:rPr lang="pt-BR" dirty="0" smtClean="0"/>
              <a:t> e/ou ao </a:t>
            </a:r>
            <a:r>
              <a:rPr lang="pt-BR" dirty="0" smtClean="0">
                <a:solidFill>
                  <a:srgbClr val="FF0000"/>
                </a:solidFill>
              </a:rPr>
              <a:t>UNIFOR-MG</a:t>
            </a:r>
            <a:r>
              <a:rPr lang="pt-BR" dirty="0" smtClean="0"/>
              <a:t> ou outra instituição financiadora </a:t>
            </a:r>
          </a:p>
        </p:txBody>
      </p:sp>
      <p:pic>
        <p:nvPicPr>
          <p:cNvPr id="1026" name="Picture 2" descr="CNPQ CORR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10" y="40386000"/>
            <a:ext cx="5321318" cy="231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70" y="39351310"/>
            <a:ext cx="5440746" cy="38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143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Ivani Pose Martins</dc:creator>
  <cp:lastModifiedBy>Ivani Pose Martins</cp:lastModifiedBy>
  <cp:revision>16</cp:revision>
  <dcterms:created xsi:type="dcterms:W3CDTF">2014-08-14T12:38:53Z</dcterms:created>
  <dcterms:modified xsi:type="dcterms:W3CDTF">2019-10-16T11:56:52Z</dcterms:modified>
</cp:coreProperties>
</file>