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2"/>
  </p:sldMasterIdLst>
  <p:notesMasterIdLst>
    <p:notesMasterId r:id="rId10"/>
  </p:notesMasterIdLst>
  <p:handoutMasterIdLst>
    <p:handoutMasterId r:id="rId11"/>
  </p:handoutMasterIdLst>
  <p:sldIdLst>
    <p:sldId id="256" r:id="rId3"/>
    <p:sldId id="258" r:id="rId4"/>
    <p:sldId id="267" r:id="rId5"/>
    <p:sldId id="268" r:id="rId6"/>
    <p:sldId id="269" r:id="rId7"/>
    <p:sldId id="270" r:id="rId8"/>
    <p:sldId id="27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>
      <p:cViewPr varScale="1">
        <p:scale>
          <a:sx n="113" d="100"/>
          <a:sy n="113" d="100"/>
        </p:scale>
        <p:origin x="139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pt-BR" sz="1200"/>
            </a:lvl1pPr>
          </a:lstStyle>
          <a:p>
            <a:fld id="{010A63A4-3572-4B27-B383-84D7D9E3D83F}" type="datetimeFigureOut">
              <a:rPr lang="pt-BR" smtClean="0"/>
              <a:pPr/>
              <a:t>12/08/2016</a:t>
            </a:fld>
            <a:endParaRPr lang="pt-BR"/>
          </a:p>
        </p:txBody>
      </p:sp>
      <p:sp>
        <p:nvSpPr>
          <p:cNvPr id="4" name="Rectangl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pt-BR" sz="1200"/>
            </a:lvl1pPr>
          </a:lstStyle>
          <a:p>
            <a:fld id="{E10D0F4D-A9BC-4899-8372-3ED277D83E2A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89034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3" name="Rectangl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latinLnBrk="0">
              <a:defRPr lang="pt-BR" sz="1200"/>
            </a:lvl1pPr>
          </a:lstStyle>
          <a:p>
            <a:fld id="{FE58EE69-A876-4E74-86C2-628494CDF3AA}" type="datetimeFigureOut">
              <a:pPr/>
              <a:t>12/08/2016</a:t>
            </a:fld>
            <a:endParaRPr lang="pt-BR"/>
          </a:p>
        </p:txBody>
      </p:sp>
      <p:sp>
        <p:nvSpPr>
          <p:cNvPr id="4" name="Rectangl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pt-BR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pt-BR"/>
              <a:t>Clique para 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Rectangl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latinLnBrk="0">
              <a:defRPr lang="pt-BR" sz="1200"/>
            </a:lvl1pPr>
          </a:lstStyle>
          <a:p>
            <a:endParaRPr lang="pt-BR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latinLnBrk="0">
              <a:defRPr lang="pt-BR" sz="1200"/>
            </a:lvl1pPr>
          </a:lstStyle>
          <a:p>
            <a:fld id="{FE16532C-7DFC-4EC2-AFA5-3731AA0E8AFA}" type="slidenum"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62248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 latinLnBrk="0">
      <a:defRPr lang="pt-BR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lang="pt-BR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98727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315522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36285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0865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366846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692317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E16532C-7DFC-4EC2-AFA5-3731AA0E8AFA}" type="slidenum">
              <a:rPr lang="pt-BR" smtClean="0"/>
              <a:pPr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0313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12/08/2016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1276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12/08/2016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7710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12/08/2016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34047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/>
              <a:pPr/>
              <a:t>12/08/2016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09977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12/08/2016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3301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12/08/2016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6532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/>
              <a:pPr/>
              <a:t>12/08/2016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4852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12/08/2016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93061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66110-662F-4723-A932-455E2F825D5C}" type="datetimeFigureOut">
              <a:rPr lang="pt-BR" smtClean="0"/>
              <a:t>12/08/2016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90E664-8BDF-4FCD-A874-1711980B617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802955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12/08/2016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4257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12/08/2016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8682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C22852-A508-4967-A48D-48354254F1AE}" type="datetimeFigureOut">
              <a:rPr lang="pt-BR" smtClean="0">
                <a:solidFill>
                  <a:schemeClr val="tx1"/>
                </a:solidFill>
              </a:rPr>
              <a:pPr/>
              <a:t>12/08/2016</a:t>
            </a:fld>
            <a:endParaRPr lang="pt-BR">
              <a:solidFill>
                <a:schemeClr val="tx1"/>
              </a:solidFill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>
              <a:solidFill>
                <a:schemeClr val="tx1"/>
              </a:solidFill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6EAAFC-84C7-4BE1-BC5E-CE208EE20C26}" type="slidenum">
              <a:rPr lang="pt-BR" smtClean="0">
                <a:solidFill>
                  <a:schemeClr val="tx1"/>
                </a:solidFill>
              </a:rPr>
              <a:pPr/>
              <a:t>‹nº›</a:t>
            </a:fld>
            <a:endParaRPr lang="pt-BR">
              <a:solidFill>
                <a:schemeClr val="tx1"/>
              </a:solidFill>
            </a:endParaRPr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71" y="-319432"/>
            <a:ext cx="9144000" cy="196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8101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b="1" dirty="0" smtClean="0">
                <a:latin typeface="+mn-lt"/>
              </a:rPr>
              <a:t>TITULO DO PROJETO</a:t>
            </a:r>
            <a:endParaRPr lang="pt-BR" b="1" dirty="0">
              <a:latin typeface="+mn-lt"/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/>
              <a:t>N</a:t>
            </a:r>
            <a:r>
              <a:rPr lang="pt-BR" dirty="0" smtClean="0"/>
              <a:t>ome do apresentador</a:t>
            </a:r>
          </a:p>
          <a:p>
            <a:r>
              <a:rPr lang="pt-BR" dirty="0" smtClean="0"/>
              <a:t>E-mail do apresentador</a:t>
            </a:r>
          </a:p>
          <a:p>
            <a:r>
              <a:rPr lang="pt-BR" dirty="0" smtClean="0"/>
              <a:t>Nome do professor responsável/orientador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INTRODUÇÃO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/>
              <a:t>Digite aqui </a:t>
            </a:r>
            <a:r>
              <a:rPr lang="pt-BR" dirty="0" smtClean="0"/>
              <a:t>sua INTRODUÇÃO</a:t>
            </a:r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OBJETIVOS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 smtClean="0"/>
              <a:t>Objetivo geral</a:t>
            </a:r>
          </a:p>
          <a:p>
            <a:pPr lvl="1"/>
            <a:r>
              <a:rPr lang="pt-BR" dirty="0" smtClean="0"/>
              <a:t>Digite aqui o objetivo geral</a:t>
            </a:r>
          </a:p>
          <a:p>
            <a:pPr lvl="1"/>
            <a:endParaRPr lang="pt-BR" dirty="0"/>
          </a:p>
          <a:p>
            <a:r>
              <a:rPr lang="pt-BR" dirty="0" smtClean="0"/>
              <a:t>Objetivo(s) específico(s)</a:t>
            </a:r>
            <a:endParaRPr lang="pt-BR" dirty="0"/>
          </a:p>
          <a:p>
            <a:pPr lvl="1"/>
            <a:r>
              <a:rPr lang="pt-BR" dirty="0"/>
              <a:t>Digite aqui </a:t>
            </a:r>
            <a:r>
              <a:rPr lang="pt-BR" dirty="0" smtClean="0"/>
              <a:t>o(s) objetivo(s) específico(s)</a:t>
            </a:r>
            <a:endParaRPr lang="pt-BR" dirty="0"/>
          </a:p>
          <a:p>
            <a:pPr lvl="1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6815393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METODOLOGIA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/>
              <a:t>Digite aqui </a:t>
            </a:r>
            <a:r>
              <a:rPr lang="pt-BR" dirty="0" smtClean="0"/>
              <a:t>sua METODOLOGIA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65318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RESULTADOS e DISCUSSÃO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/>
              <a:t>Digite aqui </a:t>
            </a:r>
            <a:r>
              <a:rPr lang="pt-BR" dirty="0" smtClean="0"/>
              <a:t>seus </a:t>
            </a:r>
            <a:r>
              <a:rPr lang="pt-BR" dirty="0" smtClean="0"/>
              <a:t>RESULTADOS E DISCUSSÃO </a:t>
            </a:r>
            <a:r>
              <a:rPr lang="pt-BR" dirty="0" smtClean="0"/>
              <a:t>para trabalhos com resultados parciais/totais ou seu RESULTADO ESPERADO para projetos sem resultados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064496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CONCLUSÃO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 smtClean="0"/>
              <a:t>Este item constará na apresentação dos trabalhos com resultados parciais/totais. Para projetos sem resultados excluir este slide. Caso queira, poderá ser inserido, neste slide</a:t>
            </a:r>
            <a:r>
              <a:rPr lang="pt-BR" smtClean="0"/>
              <a:t>, algumas CONSIDERAÇÕES FINAIS.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10727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28650" y="1721619"/>
            <a:ext cx="7886700" cy="1325563"/>
          </a:xfrm>
        </p:spPr>
        <p:txBody>
          <a:bodyPr/>
          <a:lstStyle/>
          <a:p>
            <a:r>
              <a:rPr lang="pt-BR" b="1" dirty="0" smtClean="0"/>
              <a:t>AGRADECIMENTOS</a:t>
            </a:r>
            <a:endParaRPr lang="pt-BR" b="1" dirty="0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628650" y="3182118"/>
            <a:ext cx="7886700" cy="3199210"/>
          </a:xfrm>
        </p:spPr>
        <p:txBody>
          <a:bodyPr/>
          <a:lstStyle/>
          <a:p>
            <a:r>
              <a:rPr lang="pt-BR" dirty="0" smtClean="0"/>
              <a:t>Insira os AGRADECIMENTOS a(s) fontes de financiamento.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4200783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0A693BC-AB3B-4074-80B9-9E3D6EC688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116</Words>
  <Application>Microsoft Office PowerPoint</Application>
  <PresentationFormat>Apresentação na tela (4:3)</PresentationFormat>
  <Paragraphs>27</Paragraphs>
  <Slides>7</Slides>
  <Notes>7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Tema do Office</vt:lpstr>
      <vt:lpstr>TITULO DO PROJETO</vt:lpstr>
      <vt:lpstr>INTRODUÇÃO</vt:lpstr>
      <vt:lpstr>OBJETIVOS</vt:lpstr>
      <vt:lpstr>METODOLOGIA</vt:lpstr>
      <vt:lpstr>RESULTADOS e DISCUSSÃO</vt:lpstr>
      <vt:lpstr>CONCLUSÃO</vt:lpstr>
      <vt:lpstr>AGRADECIMENTOS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2014-08-14T12:08:59Z</dcterms:created>
  <dcterms:modified xsi:type="dcterms:W3CDTF">2016-08-12T21:44:31Z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TC101659569990</vt:lpwstr>
  </property>
</Properties>
</file>