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l" defTabSz="3110332" rtl="0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4" d="100"/>
          <a:sy n="14" d="100"/>
        </p:scale>
        <p:origin x="13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659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32399288" cy="698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3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94111" y="8033661"/>
            <a:ext cx="28150457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TÍTULO</a:t>
            </a:r>
          </a:p>
          <a:p>
            <a:pPr algn="ctr"/>
            <a:r>
              <a:rPr lang="pt-BR" b="1" dirty="0" smtClean="0"/>
              <a:t>Nome do Autor1 (E-mail); Nome do Autor2; Nome do Autor3; Nome do Autor4; Nome do Autor5; Nome do Autor6 </a:t>
            </a:r>
            <a:r>
              <a:rPr lang="pt-BR" b="1" dirty="0" smtClean="0">
                <a:solidFill>
                  <a:srgbClr val="FF0000"/>
                </a:solidFill>
              </a:rPr>
              <a:t>(NÃO ESQUEÇA DE GRIFAR O NOME DO APRESENTADOR)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894110" y="11887200"/>
            <a:ext cx="28150457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INTRODUÇÃO</a:t>
            </a:r>
          </a:p>
          <a:p>
            <a:endParaRPr lang="pt-BR" dirty="0"/>
          </a:p>
          <a:p>
            <a:r>
              <a:rPr lang="pt-BR" dirty="0" smtClean="0"/>
              <a:t>Inserir o texto da introdução. 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94110" y="16875847"/>
            <a:ext cx="28150456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OBJETIVOS</a:t>
            </a:r>
          </a:p>
          <a:p>
            <a:endParaRPr lang="pt-BR" dirty="0"/>
          </a:p>
          <a:p>
            <a:r>
              <a:rPr lang="pt-BR" dirty="0" smtClean="0"/>
              <a:t>Inserir o objetivo geral e os objetivos específicos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894111" y="21934288"/>
            <a:ext cx="28150456" cy="2919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METODOLOGIA</a:t>
            </a:r>
          </a:p>
          <a:p>
            <a:endParaRPr lang="pt-BR" dirty="0"/>
          </a:p>
          <a:p>
            <a:r>
              <a:rPr lang="pt-BR" dirty="0" smtClean="0"/>
              <a:t>Inserir o texto referente a metodologia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894111" y="27481850"/>
            <a:ext cx="28150456" cy="386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RESULTADOS ou RESULTADOS ESPERADOS</a:t>
            </a:r>
          </a:p>
          <a:p>
            <a:endParaRPr lang="pt-BR" dirty="0"/>
          </a:p>
          <a:p>
            <a:r>
              <a:rPr lang="pt-BR" dirty="0" smtClean="0"/>
              <a:t>Para trabalhos com resultados, parciais ou totais, inserir o título RESULTADOS. Para trabalhos na modalidade projetos, inserir o título RESULTADOS ESPERADOS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1894111" y="32702838"/>
            <a:ext cx="28150456" cy="3861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CONCLUSÃO</a:t>
            </a:r>
          </a:p>
          <a:p>
            <a:endParaRPr lang="pt-BR" dirty="0"/>
          </a:p>
          <a:p>
            <a:r>
              <a:rPr lang="pt-BR" dirty="0" smtClean="0"/>
              <a:t>A conclusão deverá ser inserida no pôster somente para trabalhos com resultados parciais/totais. Para pesquisa sem resultados, esse item deverá ser retirado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1234057" y="39580456"/>
            <a:ext cx="18810509" cy="1976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/>
              <a:t>Agradecimentos à </a:t>
            </a:r>
            <a:r>
              <a:rPr lang="pt-BR" dirty="0" smtClean="0">
                <a:solidFill>
                  <a:srgbClr val="FF0000"/>
                </a:solidFill>
              </a:rPr>
              <a:t>FAPEMIG</a:t>
            </a:r>
            <a:r>
              <a:rPr lang="pt-BR" dirty="0" smtClean="0"/>
              <a:t> ou ao </a:t>
            </a:r>
            <a:r>
              <a:rPr lang="pt-BR" dirty="0" smtClean="0">
                <a:solidFill>
                  <a:srgbClr val="FF0000"/>
                </a:solidFill>
              </a:rPr>
              <a:t>CNPq</a:t>
            </a:r>
            <a:r>
              <a:rPr lang="pt-BR" dirty="0" smtClean="0"/>
              <a:t> e/ou ao </a:t>
            </a:r>
            <a:r>
              <a:rPr lang="pt-BR" dirty="0" smtClean="0">
                <a:solidFill>
                  <a:srgbClr val="FF0000"/>
                </a:solidFill>
              </a:rPr>
              <a:t>UNIFOR-MG</a:t>
            </a:r>
            <a:r>
              <a:rPr lang="pt-BR" dirty="0" smtClean="0"/>
              <a:t> ou outra instituição financiadora </a:t>
            </a:r>
          </a:p>
        </p:txBody>
      </p:sp>
    </p:spTree>
    <p:extLst>
      <p:ext uri="{BB962C8B-B14F-4D97-AF65-F5344CB8AC3E}">
        <p14:creationId xmlns:p14="http://schemas.microsoft.com/office/powerpoint/2010/main" val="214085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126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Ivani Pose Martins</dc:creator>
  <cp:lastModifiedBy>Ivani Pose Martins</cp:lastModifiedBy>
  <cp:revision>8</cp:revision>
  <dcterms:created xsi:type="dcterms:W3CDTF">2014-08-14T12:38:53Z</dcterms:created>
  <dcterms:modified xsi:type="dcterms:W3CDTF">2015-08-17T14:34:19Z</dcterms:modified>
</cp:coreProperties>
</file>