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8" d="100"/>
          <a:sy n="88" d="100"/>
        </p:scale>
        <p:origin x="9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010A63A4-3572-4B27-B383-84D7D9E3D83F}" type="datetimeFigureOut">
              <a:rPr lang="pt-BR" smtClean="0"/>
              <a:pPr/>
              <a:t>17/08/2015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E10D0F4D-A9BC-4899-8372-3ED277D83E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90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FE58EE69-A876-4E74-86C2-628494CDF3AA}" type="datetimeFigureOut">
              <a:pPr/>
              <a:t>17/08/2015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FE16532C-7DFC-4EC2-AFA5-3731AA0E8AF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22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87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5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28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86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6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23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3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7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1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0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9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0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17/08/2015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85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0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6110-662F-4723-A932-455E2F825D5C}" type="datetimeFigureOut">
              <a:rPr lang="pt-BR" smtClean="0"/>
              <a:t>17/08/2015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E664-8BDF-4FCD-A874-1711980B61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29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17/08/2015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7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+mn-lt"/>
              </a:rPr>
              <a:t>TITULO DO PROJETO</a:t>
            </a:r>
            <a:endParaRPr lang="pt-BR" b="1" dirty="0"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</a:t>
            </a:r>
            <a:r>
              <a:rPr lang="pt-BR" dirty="0" smtClean="0"/>
              <a:t>ome do apresentador</a:t>
            </a:r>
          </a:p>
          <a:p>
            <a:r>
              <a:rPr lang="pt-BR" dirty="0" smtClean="0"/>
              <a:t>E-mail do apresentador</a:t>
            </a:r>
          </a:p>
          <a:p>
            <a:r>
              <a:rPr lang="pt-BR" dirty="0" smtClean="0"/>
              <a:t>Nome do professor responsável/orientador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INTRODUÇÃO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dirty="0" smtClean="0"/>
              <a:t>Digite aqui o objetivo geral</a:t>
            </a:r>
          </a:p>
          <a:p>
            <a:pPr lvl="1"/>
            <a:endParaRPr lang="pt-BR" dirty="0"/>
          </a:p>
          <a:p>
            <a:r>
              <a:rPr lang="pt-BR" dirty="0" smtClean="0"/>
              <a:t>Objetivo(s) específico(s)</a:t>
            </a:r>
            <a:endParaRPr lang="pt-BR" dirty="0"/>
          </a:p>
          <a:p>
            <a:pPr lvl="1"/>
            <a:r>
              <a:rPr lang="pt-BR" dirty="0"/>
              <a:t>Digite aqui </a:t>
            </a:r>
            <a:r>
              <a:rPr lang="pt-BR" dirty="0" smtClean="0"/>
              <a:t>o(s) objetivo(s) específico(s)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815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6531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RESULTADOS 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449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Este item constará na apresentação dos trabalhos com resultados parciais/totais. Para projetos sem resultados excluir este slide. Caso queira, poderá ser inserido, neste slide</a:t>
            </a:r>
            <a:r>
              <a:rPr lang="pt-BR" smtClean="0"/>
              <a:t>, algumas CONSIDERAÇÕES FINAIS.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072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Insira os AGRADECIMENTOS a(s) fontes de financiamento.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0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A693BC-AB3B-4074-80B9-9E3D6EC68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</Words>
  <Application>Microsoft Office PowerPoint</Application>
  <PresentationFormat>Apresentação na tela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TITULO DO PROJETO</vt:lpstr>
      <vt:lpstr>INTRODUÇÃO</vt:lpstr>
      <vt:lpstr>OBJETIVOS</vt:lpstr>
      <vt:lpstr>METODOLOGIA</vt:lpstr>
      <vt:lpstr>RESULTADOS</vt:lpstr>
      <vt:lpstr>CONCLUSÃO</vt:lpstr>
      <vt:lpstr>AGRADECIMENTOS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2014-08-14T12:08:59Z</dcterms:created>
  <dcterms:modified xsi:type="dcterms:W3CDTF">2015-08-17T14:36:54Z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