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8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>
      <p:cViewPr varScale="1">
        <p:scale>
          <a:sx n="115" d="100"/>
          <a:sy n="115" d="100"/>
        </p:scale>
        <p:origin x="70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300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</a:lstStyle>
          <a:p>
            <a:fld id="{010A63A4-3572-4B27-B383-84D7D9E3D83F}" type="datetimeFigureOut">
              <a:rPr lang="pt-BR" smtClean="0"/>
              <a:pPr/>
              <a:t>29/10/2020</a:t>
            </a:fld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</a:lstStyle>
          <a:p>
            <a:fld id="{E10D0F4D-A9BC-4899-8372-3ED277D83E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903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</a:lstStyle>
          <a:p>
            <a:fld id="{FE58EE69-A876-4E74-86C2-628494CDF3AA}" type="datetimeFigureOut">
              <a:pPr/>
              <a:t>29/10/2020</a:t>
            </a:fld>
            <a:endParaRPr lang="pt-BR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pt-BR"/>
              <a:t>Clique para 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</a:lstStyle>
          <a:p>
            <a:fld id="{FE16532C-7DFC-4EC2-AFA5-3731AA0E8AFA}" type="slidenum"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22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872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552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285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0865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668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231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31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29/10/2020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93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2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29/10/2020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10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29/10/2020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404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886700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/>
              <a:pPr/>
              <a:t>29/10/2020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93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997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29/10/2020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93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30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29/10/2020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93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532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/>
              <a:pPr/>
              <a:t>29/10/2020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93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852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29/10/2020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93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06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66110-662F-4723-A932-455E2F825D5C}" type="datetimeFigureOut">
              <a:rPr lang="pt-BR" smtClean="0"/>
              <a:t>29/10/2020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E664-8BDF-4FCD-A874-1711980B61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295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29/10/2020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425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29/10/2020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8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2080615"/>
            <a:ext cx="7886700" cy="409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29/10/2020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" y="-24800"/>
            <a:ext cx="9163813" cy="194163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800"/>
            <a:ext cx="9144000" cy="193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0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TITULO DO PROJETO</a:t>
            </a:r>
            <a:endParaRPr lang="pt-BR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Nome do apresentador</a:t>
            </a:r>
          </a:p>
          <a:p>
            <a:r>
              <a:rPr lang="pt-BR" smtClean="0"/>
              <a:t>E-mail do apresentador</a:t>
            </a:r>
          </a:p>
          <a:p>
            <a:r>
              <a:rPr lang="pt-BR" smtClean="0"/>
              <a:t>Nome do professor responsável/orientador</a:t>
            </a:r>
            <a:endParaRPr lang="pt-BR" dirty="0"/>
          </a:p>
        </p:txBody>
      </p:sp>
      <p:pic>
        <p:nvPicPr>
          <p:cNvPr id="1026" name="Picture 2" descr="CNPQ CORRE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120967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/>
              <a:t>Digite aqui </a:t>
            </a:r>
            <a:r>
              <a:rPr lang="pt-BR" dirty="0" smtClean="0"/>
              <a:t>sua INTRODUÇÃO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OBJETIVOS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 smtClean="0"/>
              <a:t>Objetivo geral</a:t>
            </a:r>
          </a:p>
          <a:p>
            <a:pPr lvl="1"/>
            <a:r>
              <a:rPr lang="pt-BR" dirty="0" smtClean="0"/>
              <a:t>Digite aqui o objetivo geral</a:t>
            </a:r>
          </a:p>
          <a:p>
            <a:pPr lvl="1"/>
            <a:endParaRPr lang="pt-BR" dirty="0"/>
          </a:p>
          <a:p>
            <a:r>
              <a:rPr lang="pt-BR" dirty="0" smtClean="0"/>
              <a:t>Objetivo(s) específico(s)</a:t>
            </a:r>
            <a:endParaRPr lang="pt-BR" dirty="0"/>
          </a:p>
          <a:p>
            <a:pPr lvl="1"/>
            <a:r>
              <a:rPr lang="pt-BR" dirty="0"/>
              <a:t>Digite aqui </a:t>
            </a:r>
            <a:r>
              <a:rPr lang="pt-BR" dirty="0" smtClean="0"/>
              <a:t>o(s) objetivo(s) específico(s)</a:t>
            </a: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8153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/>
              <a:t>Digite aqui </a:t>
            </a:r>
            <a:r>
              <a:rPr lang="pt-BR" dirty="0" smtClean="0"/>
              <a:t>sua 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6531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RESULTADOS e DISCUSSÃO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/>
              <a:t>Digite aqui </a:t>
            </a:r>
            <a:r>
              <a:rPr lang="pt-BR" dirty="0" smtClean="0"/>
              <a:t>seus RESULTADOS E DISCUSSÃO para trabalhos com resultados parciais/totais ou seu RESULTADO ESPERADO para projetos sem 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6449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CONCLUSÃO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 smtClean="0"/>
              <a:t>Este item constará na apresentação dos trabalhos com resultados parciais/totais. Para projetos sem resultados excluir este slide. Caso queira, poderá ser inserido, neste slide, algumas CONSIDERAÇÕES FINAIS.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1072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AGRADECIMENTOS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 smtClean="0"/>
              <a:t>Insira os AGRADECIMENTOS à(s) fonte(s) de financiamento.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2007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0A693BC-AB3B-4074-80B9-9E3D6EC688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</Words>
  <Application>Microsoft Office PowerPoint</Application>
  <PresentationFormat>Apresentação na tela (4:3)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TITULO DO PROJETO</vt:lpstr>
      <vt:lpstr>INTRODUÇÃO</vt:lpstr>
      <vt:lpstr>OBJETIVOS</vt:lpstr>
      <vt:lpstr>METODOLOGIA</vt:lpstr>
      <vt:lpstr>RESULTADOS e DISCUSSÃO</vt:lpstr>
      <vt:lpstr>CONCLUSÃO</vt:lpstr>
      <vt:lpstr>AGRADECIMENTOS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2014-08-14T12:08:59Z</dcterms:created>
  <dcterms:modified xsi:type="dcterms:W3CDTF">2020-10-29T19:25:00Z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TC101659569990</vt:lpwstr>
  </property>
</Properties>
</file>